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884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78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005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8851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638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48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276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210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8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77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27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61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89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93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40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52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77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3788E-30F6-445E-8132-3A2CEAB6FAE3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98FD-7FF6-462C-9616-F554551091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360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A9DA-DD52-C909-AC12-2DE9B5730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E-commerce site</a:t>
            </a:r>
            <a:br>
              <a:rPr lang="en-US" dirty="0"/>
            </a:br>
            <a:r>
              <a:rPr lang="en-US" dirty="0"/>
              <a:t>premium Nike Shoes Site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8572F-4F12-4C80-020F-538ED5E75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IN" dirty="0"/>
              <a:t>A Web Development Mini Project                                      By: Nikhil Verma(20CS3041)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727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BF41-821A-F159-6AB5-34138B7C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91359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Thank You 😊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2CA70-2B89-EC4A-2F30-35248DDBC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74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4899-650F-C040-D7AE-A268895C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905163"/>
            <a:ext cx="11118273" cy="1152237"/>
          </a:xfrm>
        </p:spPr>
        <p:txBody>
          <a:bodyPr/>
          <a:lstStyle/>
          <a:p>
            <a:pPr algn="l"/>
            <a:r>
              <a:rPr lang="en-US" dirty="0"/>
              <a:t>About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B780-F15C-C399-74D5-2220219D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simple E-commerce site of some premium sub-brands of Nike.</a:t>
            </a:r>
          </a:p>
          <a:p>
            <a:endParaRPr lang="en-US" dirty="0"/>
          </a:p>
          <a:p>
            <a:r>
              <a:rPr lang="en-US" dirty="0"/>
              <a:t>It provides you the selectin freedom like other sites but in a more interactive way.</a:t>
            </a:r>
          </a:p>
          <a:p>
            <a:endParaRPr lang="en-US" dirty="0"/>
          </a:p>
          <a:p>
            <a:r>
              <a:rPr lang="en-US" dirty="0"/>
              <a:t>It has its own payment portal gateway.</a:t>
            </a:r>
          </a:p>
          <a:p>
            <a:endParaRPr lang="en-US" dirty="0"/>
          </a:p>
          <a:p>
            <a:r>
              <a:rPr lang="en-US" dirty="0"/>
              <a:t>A simple and user friendly design for the better experience.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137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67C1-1B2B-94B7-47F8-1C392830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7449-F54D-DD73-8E3B-F514E5706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Exciting  options for selecting premium shoes.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Quotes and images gallery for providing you information and raise your excitation level.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Separate feature gallery to provide you additional information about the company.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Useful links in the footer for better connectivity &amp; interaction.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915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1E8C-15EE-DF44-F06E-29FED26E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FB340-8C71-1E6C-3770-BFD361675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1" b="4713"/>
          <a:stretch/>
        </p:blipFill>
        <p:spPr>
          <a:xfrm>
            <a:off x="286328" y="249383"/>
            <a:ext cx="6262254" cy="30802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F8C12-C528-76CA-29AA-6D7FC1013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6364"/>
          <a:stretch/>
        </p:blipFill>
        <p:spPr>
          <a:xfrm>
            <a:off x="5955145" y="3823174"/>
            <a:ext cx="6096000" cy="2572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7B441-CB5A-9D56-5434-FCFF34E9B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3" t="27232" r="833" b="14226"/>
          <a:stretch/>
        </p:blipFill>
        <p:spPr>
          <a:xfrm>
            <a:off x="6640945" y="462498"/>
            <a:ext cx="5310910" cy="1730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7A50AC-2644-A148-3DCA-DF3ABB6232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527" r="35475" b="5652"/>
          <a:stretch/>
        </p:blipFill>
        <p:spPr>
          <a:xfrm>
            <a:off x="240145" y="4241797"/>
            <a:ext cx="5310910" cy="15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1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E767-CC93-54DF-218E-E2F97B53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 dirty="0"/>
              <a:t>Bonus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E4904-E806-FAC5-CA5E-2ECFAAA2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home page slider that will directly let you access main product for ease-in payment.</a:t>
            </a:r>
          </a:p>
          <a:p>
            <a:endParaRPr lang="en-US" dirty="0"/>
          </a:p>
          <a:p>
            <a:r>
              <a:rPr lang="en-US" dirty="0"/>
              <a:t>Self payment portal gateway.</a:t>
            </a:r>
          </a:p>
          <a:p>
            <a:endParaRPr lang="en-US" dirty="0"/>
          </a:p>
          <a:p>
            <a:r>
              <a:rPr lang="en-US" dirty="0"/>
              <a:t>A very interactive cart system (under evaluation).</a:t>
            </a:r>
          </a:p>
          <a:p>
            <a:endParaRPr lang="en-US" dirty="0"/>
          </a:p>
          <a:p>
            <a:r>
              <a:rPr lang="en-US" dirty="0"/>
              <a:t>Better animation and box designing.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633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79AB-7D88-EAF3-9C98-58B7DB1E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6" name="2022-05-12-15-35-48">
            <a:hlinkClick r:id="" action="ppaction://media"/>
            <a:extLst>
              <a:ext uri="{FF2B5EF4-FFF2-40B4-BE49-F238E27FC236}">
                <a16:creationId xmlns:a16="http://schemas.microsoft.com/office/drawing/2014/main" id="{3A70B052-3D81-6CCF-5A2F-9ECB9AC8D4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2595" cy="6410036"/>
          </a:xfrm>
        </p:spPr>
      </p:pic>
    </p:spTree>
    <p:extLst>
      <p:ext uri="{BB962C8B-B14F-4D97-AF65-F5344CB8AC3E}">
        <p14:creationId xmlns:p14="http://schemas.microsoft.com/office/powerpoint/2010/main" val="489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026D-D10B-9811-19DE-7C8853E2A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 dirty="0"/>
              <a:t>Some developer talk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B37B-8F8B-42F8-1F97-CA0B871F3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site is using a normal HTML and CSS for its designing.</a:t>
            </a:r>
          </a:p>
          <a:p>
            <a:endParaRPr lang="en-US" dirty="0"/>
          </a:p>
          <a:p>
            <a:r>
              <a:rPr lang="en-US" dirty="0"/>
              <a:t>This makes it more RAW for designing and ease-for-evaluation website in future.</a:t>
            </a:r>
          </a:p>
          <a:p>
            <a:endParaRPr lang="en-US" dirty="0"/>
          </a:p>
          <a:p>
            <a:r>
              <a:rPr lang="en-US" dirty="0"/>
              <a:t>For backend and product showcase it uses </a:t>
            </a:r>
            <a:r>
              <a:rPr lang="en-US" dirty="0" err="1"/>
              <a:t>javascript</a:t>
            </a:r>
            <a:r>
              <a:rPr lang="en-US" dirty="0"/>
              <a:t> with array implementation and separate id for each product.</a:t>
            </a:r>
          </a:p>
          <a:p>
            <a:endParaRPr lang="en-US" dirty="0"/>
          </a:p>
          <a:p>
            <a:r>
              <a:rPr lang="en-US" dirty="0"/>
              <a:t>Its every element has its own class and for individual part of site has own division with class for each.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57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17C6-B144-6C0E-1C2D-4D552F04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82" y="2916446"/>
            <a:ext cx="10820400" cy="1293028"/>
          </a:xfrm>
        </p:spPr>
        <p:txBody>
          <a:bodyPr/>
          <a:lstStyle/>
          <a:p>
            <a:pPr algn="l"/>
            <a:r>
              <a:rPr lang="en-US" dirty="0"/>
              <a:t>Let’s have a tour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D5BA-EE40-FAA6-8AFD-99102C76D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10970491" cy="43724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446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8C42-058F-F851-B936-6C21774D3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15" name="2022-05-12-15-40-21">
            <a:hlinkClick r:id="" action="ppaction://media"/>
            <a:extLst>
              <a:ext uri="{FF2B5EF4-FFF2-40B4-BE49-F238E27FC236}">
                <a16:creationId xmlns:a16="http://schemas.microsoft.com/office/drawing/2014/main" id="{B3B47AF3-DC45-A77F-4DC3-24C94BA1CC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5890" cy="6557818"/>
          </a:xfrm>
        </p:spPr>
      </p:pic>
    </p:spTree>
    <p:extLst>
      <p:ext uri="{BB962C8B-B14F-4D97-AF65-F5344CB8AC3E}">
        <p14:creationId xmlns:p14="http://schemas.microsoft.com/office/powerpoint/2010/main" val="201826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61</TotalTime>
  <Words>232</Words>
  <Application>Microsoft Office PowerPoint</Application>
  <PresentationFormat>Widescreen</PresentationFormat>
  <Paragraphs>44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E-commerce site premium Nike Shoes Site</vt:lpstr>
      <vt:lpstr>About</vt:lpstr>
      <vt:lpstr>features</vt:lpstr>
      <vt:lpstr> </vt:lpstr>
      <vt:lpstr>Bonus Features</vt:lpstr>
      <vt:lpstr> </vt:lpstr>
      <vt:lpstr>Some developer talk</vt:lpstr>
      <vt:lpstr>Let’s have a tour</vt:lpstr>
      <vt:lpstr> </vt:lpstr>
      <vt:lpstr>Thank You 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E-commece site premium Nike Shoes Site</dc:title>
  <dc:creator>Nikhil Verma</dc:creator>
  <cp:lastModifiedBy>Nikhil Verma</cp:lastModifiedBy>
  <cp:revision>6</cp:revision>
  <dcterms:created xsi:type="dcterms:W3CDTF">2022-05-11T19:15:28Z</dcterms:created>
  <dcterms:modified xsi:type="dcterms:W3CDTF">2022-05-12T10:11:46Z</dcterms:modified>
</cp:coreProperties>
</file>